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6" r:id="rId12"/>
    <p:sldId id="267" r:id="rId13"/>
  </p:sldIdLst>
  <p:sldSz cx="118872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134" y="-96"/>
      </p:cViewPr>
      <p:guideLst>
        <p:guide orient="horz" pos="2448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8-05T09:56:40.904" idx="1">
    <p:pos x="10" y="10"/>
    <p:text>1. lot of plates were broken when the servants were washing them.
2. It was impossible for them to see.
3. more than 55 million
4. She was a secretary.
5. It was lighter but incredibly stronger than metal.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2414484"/>
            <a:ext cx="1010412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3080" y="4404360"/>
            <a:ext cx="832104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8220" y="311258"/>
            <a:ext cx="267462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311258"/>
            <a:ext cx="782574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7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7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007" y="4994488"/>
            <a:ext cx="10104120" cy="154368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007" y="3294275"/>
            <a:ext cx="10104120" cy="17002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1813562"/>
            <a:ext cx="525018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2660" y="1813562"/>
            <a:ext cx="5250180" cy="5129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739795"/>
            <a:ext cx="5252244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" y="2464859"/>
            <a:ext cx="5252244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8533" y="1739795"/>
            <a:ext cx="5254308" cy="7250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8533" y="2464859"/>
            <a:ext cx="5254308" cy="44781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9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2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309457"/>
            <a:ext cx="3910807" cy="13169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7566" y="309458"/>
            <a:ext cx="6645275" cy="66335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2" y="1626448"/>
            <a:ext cx="3910807" cy="53165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974" y="5440680"/>
            <a:ext cx="7132320" cy="64230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29974" y="694478"/>
            <a:ext cx="7132320" cy="46634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9974" y="6082983"/>
            <a:ext cx="7132320" cy="9121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8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311256"/>
            <a:ext cx="1069848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813562"/>
            <a:ext cx="1069848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360" y="7203865"/>
            <a:ext cx="277368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DD5BE-D982-4A34-93FD-6150386E04E3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1460" y="7203865"/>
            <a:ext cx="376428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160" y="7203865"/>
            <a:ext cx="277368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E7971-163D-409B-9ACB-A80F221CB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wma"/><Relationship Id="rId7" Type="http://schemas.openxmlformats.org/officeDocument/2006/relationships/image" Target="../media/image24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wma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omments" Target="../comments/commen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196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54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791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60960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5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781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0"/>
            <a:ext cx="5105399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3 7.1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9800" y="76200"/>
            <a:ext cx="609600" cy="60960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191000"/>
            <a:ext cx="1181099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4 7.13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8800" y="3733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2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199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95376"/>
            <a:ext cx="5867399" cy="6677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914400"/>
            <a:ext cx="59436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8491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110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090"/>
            <a:ext cx="2414588" cy="35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1101090"/>
            <a:ext cx="2476500" cy="35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4" y="1101090"/>
            <a:ext cx="2352675" cy="35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9" y="1101090"/>
            <a:ext cx="4767263" cy="35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41850"/>
            <a:ext cx="2043113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83" y="4641850"/>
            <a:ext cx="2067878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1" y="4641850"/>
            <a:ext cx="2154555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16" y="4641850"/>
            <a:ext cx="2501264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1" y="4641850"/>
            <a:ext cx="3169921" cy="313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81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362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7122"/>
            <a:ext cx="11887200" cy="414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12 7.1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6600" y="86360"/>
            <a:ext cx="792480" cy="69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30" y="1122680"/>
            <a:ext cx="165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dishwasher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541" y="1999504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disposable nappies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541" y="1640840"/>
            <a:ext cx="225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windscreen wiper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542" y="2517664"/>
            <a:ext cx="117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tippex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542" y="3022600"/>
            <a:ext cx="214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bullet-proof vest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6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379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799840"/>
            <a:ext cx="11887199" cy="397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8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4457700" cy="74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331720"/>
            <a:ext cx="2057400" cy="10363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Active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36160"/>
            <a:ext cx="2057400" cy="103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</a:t>
            </a:r>
            <a:r>
              <a:rPr lang="en-US" sz="3200" dirty="0" smtClean="0"/>
              <a:t>assive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362200" y="1813560"/>
            <a:ext cx="7620000" cy="215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 smtClean="0"/>
              <a:t>S + V +O</a:t>
            </a:r>
            <a:endParaRPr lang="en-US" sz="13800" dirty="0"/>
          </a:p>
        </p:txBody>
      </p:sp>
      <p:sp>
        <p:nvSpPr>
          <p:cNvPr id="7" name="Rectangle 6"/>
          <p:cNvSpPr/>
          <p:nvPr/>
        </p:nvSpPr>
        <p:spPr>
          <a:xfrm>
            <a:off x="2362200" y="4490720"/>
            <a:ext cx="7620000" cy="1986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S + Be + </a:t>
            </a:r>
            <a:r>
              <a:rPr lang="en-US" sz="7200" dirty="0" err="1" smtClean="0">
                <a:solidFill>
                  <a:schemeClr val="tx1"/>
                </a:solidFill>
              </a:rPr>
              <a:t>Vpp</a:t>
            </a:r>
            <a:r>
              <a:rPr lang="en-US" sz="7200" dirty="0" smtClean="0">
                <a:solidFill>
                  <a:schemeClr val="tx1"/>
                </a:solidFill>
              </a:rPr>
              <a:t> + by O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057400" y="2677160"/>
            <a:ext cx="304800" cy="5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057400" y="5095240"/>
            <a:ext cx="304800" cy="5492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/>
          <p:nvPr/>
        </p:nvCxnSpPr>
        <p:spPr>
          <a:xfrm>
            <a:off x="3733800" y="3540760"/>
            <a:ext cx="5257800" cy="12954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Down Arrow 13"/>
          <p:cNvSpPr/>
          <p:nvPr/>
        </p:nvSpPr>
        <p:spPr>
          <a:xfrm>
            <a:off x="6096000" y="3540760"/>
            <a:ext cx="190500" cy="155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/>
          <p:nvPr/>
        </p:nvCxnSpPr>
        <p:spPr>
          <a:xfrm rot="10800000" flipV="1">
            <a:off x="2895600" y="3706278"/>
            <a:ext cx="5715000" cy="1129881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08482"/>
              </p:ext>
            </p:extLst>
          </p:nvPr>
        </p:nvGraphicFramePr>
        <p:xfrm>
          <a:off x="1" y="78615"/>
          <a:ext cx="11887198" cy="7693776"/>
        </p:xfrm>
        <a:graphic>
          <a:graphicData uri="http://schemas.openxmlformats.org/drawingml/2006/table">
            <a:tbl>
              <a:tblPr/>
              <a:tblGrid>
                <a:gridCol w="2971798"/>
                <a:gridCol w="2971800"/>
                <a:gridCol w="2971800"/>
                <a:gridCol w="2971800"/>
              </a:tblGrid>
              <a:tr h="334512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Subject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to be (conjugated)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past participle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 rest of sentence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Simple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am/is/are                                                           </a:t>
                      </a:r>
                      <a:r>
                        <a:rPr lang="en-US" sz="17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  <a:endParaRPr lang="en-US" sz="17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every day.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continuous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 am/is/are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+ being 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 being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 the moment.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Simple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past     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was/were                                                               </a:t>
                      </a:r>
                      <a:r>
                        <a:rPr lang="en-US" sz="17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was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yesterday.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continuous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 was/were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+ being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was being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last week.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perfect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  has/have + been                                                </a:t>
                      </a:r>
                      <a:r>
                        <a:rPr lang="en-US" sz="17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has been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since you left.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perfect     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                         had + been                                                        </a:t>
                      </a:r>
                      <a:r>
                        <a:rPr lang="en-US" sz="17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had been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before they arrived.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Future               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will  be               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will be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next week.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Future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continuous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will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be being      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will be being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tomorrow.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Present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conditional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 would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be            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would be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if they had visitors.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Past 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conditional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                      would have been                                                </a:t>
                      </a:r>
                      <a:r>
                        <a:rPr lang="en-US" sz="1700" b="1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would have been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if it had been dirty.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512"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7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Inifinitive</a:t>
                      </a:r>
                      <a:r>
                        <a:rPr lang="en-US" sz="17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    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lang="en-US" sz="1700" b="1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modal verb be                                                      </a:t>
                      </a:r>
                      <a:r>
                        <a:rPr lang="en-US" sz="1700" b="1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Vpp</a:t>
                      </a:r>
                      <a:endParaRPr lang="en-US" sz="17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51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house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must be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cleaned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before we arrive.</a:t>
                      </a:r>
                    </a:p>
                  </a:txBody>
                  <a:tcPr marL="43263" marR="43263" marT="37716" marB="37716">
                    <a:lnL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BE3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3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887200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Exercise 1: </a:t>
            </a:r>
            <a:r>
              <a:rPr lang="en-US" sz="2800" b="1" dirty="0" smtClean="0"/>
              <a:t>Change  these sentences into passive voice</a:t>
            </a:r>
          </a:p>
          <a:p>
            <a:r>
              <a:rPr lang="en-US" sz="2000" dirty="0" smtClean="0"/>
              <a:t>1. The </a:t>
            </a:r>
            <a:r>
              <a:rPr lang="en-US" sz="2000" dirty="0"/>
              <a:t>waiter brings me this dish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2. Our friends send these postcards to us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3. Their grandmother told them this story when they visited her last week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4. Tim ordered this train ticket for his mother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5. She showed her ticket to the airline agent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6. Jim baked this cake yesterday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7. They are going to buy a new apartment next year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8. The shop assistant handed these boxes to the customer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9. The board awarded the first prize to the reporter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10. Have you sent the Christmas cards to your family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11. The committee appointed Alice secretary for the meeting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  <a:endParaRPr lang="en-US" sz="2000" dirty="0"/>
          </a:p>
          <a:p>
            <a:r>
              <a:rPr lang="en-US" sz="2000" dirty="0"/>
              <a:t>12. Tom will give Anna a ride to school tomorrow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………………………………………………………………………………………………………………………………………………….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50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8872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Exercise 2: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Change these questions into passive voice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1. When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will you do the work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………………………………………………………………………………………...............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How are you going to deal with this problem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How do you spend this amount of money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/>
              <a:t>Who are they keeping in the kitchen?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 How did the police find the lost man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</a:p>
          <a:p>
            <a:r>
              <a:rPr lang="en-US" sz="2400" dirty="0" smtClean="0"/>
              <a:t>6. What </a:t>
            </a:r>
            <a:r>
              <a:rPr lang="en-US" sz="2400" dirty="0"/>
              <a:t>books are people reading this year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/>
          </a:p>
          <a:p>
            <a:r>
              <a:rPr lang="en-US" sz="2400" dirty="0"/>
              <a:t>7</a:t>
            </a:r>
            <a:r>
              <a:rPr lang="en-US" sz="2400" dirty="0" smtClean="0"/>
              <a:t>. </a:t>
            </a:r>
            <a:r>
              <a:rPr lang="en-US" sz="2400" dirty="0"/>
              <a:t>How did the police find the lost man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/>
          </a:p>
          <a:p>
            <a:r>
              <a:rPr lang="en-US" sz="2400" dirty="0"/>
              <a:t>8</a:t>
            </a:r>
            <a:r>
              <a:rPr lang="en-US" sz="2400" dirty="0" smtClean="0"/>
              <a:t>. </a:t>
            </a:r>
            <a:r>
              <a:rPr lang="en-US" sz="2400" dirty="0"/>
              <a:t>Who looked after the children for  you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/>
          </a:p>
          <a:p>
            <a:r>
              <a:rPr lang="en-US" sz="2400" dirty="0"/>
              <a:t>9</a:t>
            </a:r>
            <a:r>
              <a:rPr lang="en-US" sz="2400" dirty="0" smtClean="0"/>
              <a:t>. </a:t>
            </a:r>
            <a:r>
              <a:rPr lang="en-US" sz="2400" dirty="0"/>
              <a:t>How long have they waited for the doctor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 smtClean="0"/>
          </a:p>
          <a:p>
            <a:r>
              <a:rPr lang="en-US" sz="2400" dirty="0" smtClean="0"/>
              <a:t>10. </a:t>
            </a:r>
            <a:r>
              <a:rPr lang="en-US" sz="2400" dirty="0"/>
              <a:t>Why didn’t they help him?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…………………………………………………………………………………………………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7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7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1887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70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462</Words>
  <Application>Microsoft Office PowerPoint</Application>
  <PresentationFormat>Custom</PresentationFormat>
  <Paragraphs>113</Paragraphs>
  <Slides>12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17</cp:revision>
  <dcterms:created xsi:type="dcterms:W3CDTF">2020-08-05T02:01:26Z</dcterms:created>
  <dcterms:modified xsi:type="dcterms:W3CDTF">2020-08-05T07:48:03Z</dcterms:modified>
</cp:coreProperties>
</file>